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ppt/_rels/presentation.xml.rels" ContentType="application/vnd.openxmlformats-package.relationships+xml"/>
  <Override PartName="/ppt/media/image4.png" ContentType="image/png"/>
  <Override PartName="/ppt/media/image3.png" ContentType="image/png"/>
  <Override PartName="/ppt/media/image2.png" ContentType="image/png"/>
  <Override PartName="/ppt/media/image1.png" ContentType="image/png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</p:sldIdLst>
  <p:sldSz cx="10077450" cy="756285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3640" y="301320"/>
            <a:ext cx="906876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9068760" cy="2091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3640" y="4060080"/>
            <a:ext cx="9068760" cy="2091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3640" y="301320"/>
            <a:ext cx="906876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4425480" cy="2091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0880" y="1769400"/>
            <a:ext cx="4425480" cy="2091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3640" y="4060080"/>
            <a:ext cx="4425480" cy="2091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150880" y="4060080"/>
            <a:ext cx="4425480" cy="2091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3640" y="301320"/>
            <a:ext cx="906876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2919960" cy="2091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0120" y="1769400"/>
            <a:ext cx="2919960" cy="2091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6240" y="1769400"/>
            <a:ext cx="2919960" cy="2091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503640" y="4060080"/>
            <a:ext cx="2919960" cy="2091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0120" y="4060080"/>
            <a:ext cx="2919960" cy="2091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636240" y="4060080"/>
            <a:ext cx="2919960" cy="2091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3640" y="301320"/>
            <a:ext cx="906876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3640" y="1769400"/>
            <a:ext cx="9068760" cy="4385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3640" y="301320"/>
            <a:ext cx="906876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9068760" cy="4385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3640" y="301320"/>
            <a:ext cx="906876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4425480" cy="4385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0880" y="1769400"/>
            <a:ext cx="4425480" cy="4385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3640" y="301320"/>
            <a:ext cx="906876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3640" y="301320"/>
            <a:ext cx="9068760" cy="5853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3640" y="301320"/>
            <a:ext cx="906876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4425480" cy="2091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150880" y="1769400"/>
            <a:ext cx="4425480" cy="4385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3640" y="4060080"/>
            <a:ext cx="4425480" cy="2091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3640" y="301320"/>
            <a:ext cx="906876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4425480" cy="4385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0880" y="1769400"/>
            <a:ext cx="4425480" cy="2091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0880" y="4060080"/>
            <a:ext cx="4425480" cy="2091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3640" y="301320"/>
            <a:ext cx="906876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4425480" cy="2091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0880" y="1769400"/>
            <a:ext cx="4425480" cy="2091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3640" y="4060080"/>
            <a:ext cx="9068760" cy="2091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3640" y="301320"/>
            <a:ext cx="9068760" cy="1262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9068760" cy="4385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3640" y="6888960"/>
            <a:ext cx="2347560" cy="5212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5920" y="6888960"/>
            <a:ext cx="3193920" cy="5212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ctr"/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4840" y="6888960"/>
            <a:ext cx="2347560" cy="5212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fld id="{2E94D8DF-1CD7-4405-8946-7B9A17C30EDA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" descr=""/>
          <p:cNvPicPr/>
          <p:nvPr/>
        </p:nvPicPr>
        <p:blipFill>
          <a:blip r:embed="rId1"/>
          <a:stretch/>
        </p:blipFill>
        <p:spPr>
          <a:xfrm>
            <a:off x="1005480" y="-274320"/>
            <a:ext cx="8135640" cy="81403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" descr=""/>
          <p:cNvPicPr/>
          <p:nvPr/>
        </p:nvPicPr>
        <p:blipFill>
          <a:blip r:embed="rId1"/>
          <a:stretch/>
        </p:blipFill>
        <p:spPr>
          <a:xfrm>
            <a:off x="1737360" y="457200"/>
            <a:ext cx="6492240" cy="64922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" descr=""/>
          <p:cNvPicPr/>
          <p:nvPr/>
        </p:nvPicPr>
        <p:blipFill>
          <a:blip r:embed="rId1"/>
          <a:stretch/>
        </p:blipFill>
        <p:spPr>
          <a:xfrm>
            <a:off x="2604960" y="182880"/>
            <a:ext cx="5167440" cy="72072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" descr=""/>
          <p:cNvPicPr/>
          <p:nvPr/>
        </p:nvPicPr>
        <p:blipFill>
          <a:blip r:embed="rId1"/>
          <a:stretch/>
        </p:blipFill>
        <p:spPr>
          <a:xfrm>
            <a:off x="-1451520" y="-1105200"/>
            <a:ext cx="13185720" cy="98755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Application>LibreOffice/6.1.6.3$MacOSX_X86_64 LibreOffice_project/5896ab1714085361c45cf540f76f60673dd96a72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2016-04-08T16:27:02Z</dcterms:created>
  <dc:creator/>
  <dc:description/>
  <dc:language>en-GB</dc:language>
  <cp:lastModifiedBy/>
  <dcterms:modified xsi:type="dcterms:W3CDTF">2016-04-08T16:37:23Z</dcterms:modified>
  <cp:revision>1</cp:revision>
  <dc:subject/>
  <dc:title/>
</cp:coreProperties>
</file>